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uli Regular" pitchFamily="2" charset="77"/>
      <p:regular r:id="rId15"/>
      <p:bold r:id="rId16"/>
      <p:italic r:id="rId17"/>
      <p:boldItalic r:id="rId18"/>
    </p:embeddedFont>
    <p:embeddedFont>
      <p:font typeface="Muli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ab7c5d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ab7c5d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ab7c5d6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ab7c5d6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8a4bcae3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8a4bcae3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8ab7c5d6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8ab7c5d6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8a4bcae3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8a4bcae3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8a4bcae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8a4bcae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8ab7c5d6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8ab7c5d6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a4bcae3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a4bcae3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8ab7c5d6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8ab7c5d6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8ab7c5d6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8ab7c5d6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ab7c5d6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ab7c5d6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ab7c5d6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ab7c5d6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536115" y="2779675"/>
            <a:ext cx="394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uli Regular"/>
                <a:ea typeface="Muli Regular"/>
                <a:cs typeface="Muli Regular"/>
                <a:sym typeface="Muli Regular"/>
              </a:rPr>
              <a:t>Getting productions back to business</a:t>
            </a:r>
            <a:endParaRPr sz="230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2401" t="29979" r="21843" b="33996"/>
          <a:stretch/>
        </p:blipFill>
        <p:spPr>
          <a:xfrm>
            <a:off x="2549388" y="1490750"/>
            <a:ext cx="4058502" cy="14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>
            <a:off x="771450" y="368450"/>
            <a:ext cx="76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How </a:t>
            </a:r>
            <a:r>
              <a:rPr lang="en" sz="250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HollPass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keeps productions safe + private</a:t>
            </a: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1381050" y="1384600"/>
            <a:ext cx="5369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HollPass™ daily SMS symptoms tracker, using cryptographic privacy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eco-system, interoperable with vendors, labs, doctors, employees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872849" y="1456926"/>
            <a:ext cx="416700" cy="4167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1381050" y="2385400"/>
            <a:ext cx="5369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Testing (incl antibodies). On-site sample collection and maintenance throughout production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872849" y="2457726"/>
            <a:ext cx="416700" cy="4167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381050" y="3358875"/>
            <a:ext cx="59229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Non-invasive SMS-based contact tracing with A.I. optimization. Work with each production to map out movements and buildings, create QR ‘keys’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872849" y="3431201"/>
            <a:ext cx="416700" cy="4167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575" y="1525525"/>
            <a:ext cx="981775" cy="1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771450" y="368450"/>
            <a:ext cx="76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HollPass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Instant and Easy</a:t>
            </a: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675" y="1077863"/>
            <a:ext cx="2713999" cy="362072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75" y="2513813"/>
            <a:ext cx="4577724" cy="2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096" y="1525525"/>
            <a:ext cx="720925" cy="8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t="2696" b="2705"/>
          <a:stretch/>
        </p:blipFill>
        <p:spPr>
          <a:xfrm>
            <a:off x="4875643" y="0"/>
            <a:ext cx="4292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771450" y="368442"/>
            <a:ext cx="50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Thank you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33333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 l="12404" t="29979" r="12328" b="33996"/>
          <a:stretch/>
        </p:blipFill>
        <p:spPr>
          <a:xfrm>
            <a:off x="2573572" y="573477"/>
            <a:ext cx="720923" cy="22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096674" y="2045450"/>
            <a:ext cx="209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Naomi Dabby</a:t>
            </a:r>
            <a:endParaRPr sz="1550" b="1">
              <a:solidFill>
                <a:srgbClr val="FF00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96674" y="2399448"/>
            <a:ext cx="38121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Undergrad: 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UC Berkeley, BS Chemistry, BA Molecular Cell Biology, Genetics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Medical School: 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USC Keck School of Medicine, Doctor of Medicine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Internship: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Harbor-UCLA Medical Center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Residency: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 Albert Einstein College of Medicine Emergency Medicine Residency at Jacobi/Montefiore Medical Centers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Certification: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American Board of Emergency Medicine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Contact:</a:t>
            </a:r>
            <a:r>
              <a:rPr lang="en" sz="800">
                <a:highlight>
                  <a:srgbClr val="FFFFFF"/>
                </a:highlight>
                <a:latin typeface="Muli Regular"/>
                <a:ea typeface="Muli Regular"/>
                <a:cs typeface="Muli Regular"/>
                <a:sym typeface="Muli Regular"/>
              </a:rPr>
              <a:t> naomi@modmd.org</a:t>
            </a:r>
            <a:endParaRPr sz="550"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71461" y="368442"/>
            <a:ext cx="50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Who we</a:t>
            </a:r>
            <a:r>
              <a:rPr lang="en" sz="2500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are: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674" y="1007650"/>
            <a:ext cx="1032874" cy="10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109449" y="2045450"/>
            <a:ext cx="209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Lisa Dabby</a:t>
            </a:r>
            <a:endParaRPr sz="1550" b="1">
              <a:solidFill>
                <a:srgbClr val="FF00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109450" y="2399451"/>
            <a:ext cx="3812100" cy="21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Undergrad: 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UC Berkeley, BA in Molecular &amp; Cell Biology 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Medical School: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University of California, San Francisco, School of Medicine Doctor of Medicine with Thesis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Internship &amp; Residency: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Harbor-UCLA Medical Center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Certifications: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Muli Regular"/>
                <a:ea typeface="Muli Regular"/>
                <a:cs typeface="Muli Regular"/>
                <a:sym typeface="Muli Regular"/>
              </a:rPr>
              <a:t> American Board of Emergency Medicine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Contact: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Muli Regular"/>
                <a:ea typeface="Muli Regular"/>
                <a:cs typeface="Muli Regular"/>
                <a:sym typeface="Muli Regular"/>
              </a:rPr>
              <a:t> lisa@modmd.org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9449" y="1007650"/>
            <a:ext cx="1032874" cy="1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38675" y="1194000"/>
            <a:ext cx="38121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are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board certified 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emergency medicine doctors with over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20 years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of experience each. 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Dr. Lisa Dabby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is a recognized expert, featured in the LA Times, LA Magazine, and on CNN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Dr. Naomi Dabby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has been caring for critical covid patients in the Covid Surge Hospital  ICU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are taking care of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covid 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patients in the emergency room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have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consulted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for an independent production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Muli"/>
              <a:buChar char="●"/>
            </a:pP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have created </a:t>
            </a:r>
            <a:r>
              <a:rPr lang="en" sz="85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modMD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to bring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excellent care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and </a:t>
            </a:r>
            <a:r>
              <a:rPr lang="en" sz="8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safety</a:t>
            </a:r>
            <a:r>
              <a:rPr lang="en" sz="8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 to your production site.</a:t>
            </a: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71448" y="368450"/>
            <a:ext cx="414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Who we</a:t>
            </a:r>
            <a:r>
              <a:rPr lang="en" sz="2500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are (cont.):</a:t>
            </a: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82" y="0"/>
            <a:ext cx="3429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771447" y="368450"/>
            <a:ext cx="631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What</a:t>
            </a:r>
            <a:r>
              <a:rPr lang="en"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>
                <a:solidFill>
                  <a:srgbClr val="FF00FF"/>
                </a:solidFill>
                <a:latin typeface="Muli Regular"/>
                <a:ea typeface="Muli Regular"/>
                <a:cs typeface="Muli Regular"/>
                <a:sym typeface="Muli Regular"/>
              </a:rPr>
              <a:t>mod</a:t>
            </a:r>
            <a:r>
              <a:rPr lang="en" sz="250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MD</a:t>
            </a:r>
            <a:r>
              <a:rPr lang="en" sz="2500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offers productions: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3429300" y="1964475"/>
            <a:ext cx="2285400" cy="1326600"/>
          </a:xfrm>
          <a:prstGeom prst="roundRect">
            <a:avLst>
              <a:gd name="adj" fmla="val 16667"/>
            </a:avLst>
          </a:prstGeom>
          <a:solidFill>
            <a:srgbClr val="F3F3F3">
              <a:alpha val="54189"/>
            </a:srgbClr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929900" y="1964475"/>
            <a:ext cx="2285400" cy="1326600"/>
          </a:xfrm>
          <a:prstGeom prst="roundRect">
            <a:avLst>
              <a:gd name="adj" fmla="val 16667"/>
            </a:avLst>
          </a:prstGeom>
          <a:solidFill>
            <a:srgbClr val="F3F3F3">
              <a:alpha val="54189"/>
            </a:srgbClr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504153" y="2348205"/>
            <a:ext cx="21357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Education &amp; safety protocols for staff</a:t>
            </a:r>
            <a:endParaRPr sz="12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13716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646464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216125" y="2348213"/>
            <a:ext cx="1713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Qualified Safety monitor on location</a:t>
            </a:r>
            <a:endParaRPr sz="12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744700" y="1623208"/>
            <a:ext cx="655800" cy="6558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244100" y="1623208"/>
            <a:ext cx="655800" cy="6558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928700" y="1964475"/>
            <a:ext cx="2285400" cy="1326600"/>
          </a:xfrm>
          <a:prstGeom prst="roundRect">
            <a:avLst>
              <a:gd name="adj" fmla="val 16667"/>
            </a:avLst>
          </a:prstGeom>
          <a:solidFill>
            <a:srgbClr val="F3F3F3">
              <a:alpha val="54189"/>
            </a:srgbClr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1736300" y="1623208"/>
            <a:ext cx="655800" cy="6558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996350" y="2348205"/>
            <a:ext cx="21357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Large volume rapid Covid-19 testing on site</a:t>
            </a:r>
            <a:endParaRPr sz="12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13716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646464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300" y="1758214"/>
            <a:ext cx="385800" cy="3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675" y="1718238"/>
            <a:ext cx="412100" cy="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599" y="1774112"/>
            <a:ext cx="353999" cy="3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771447" y="368450"/>
            <a:ext cx="631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What</a:t>
            </a:r>
            <a:r>
              <a:rPr lang="en"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>
                <a:solidFill>
                  <a:srgbClr val="FF00FF"/>
                </a:solidFill>
                <a:latin typeface="Muli Regular"/>
                <a:ea typeface="Muli Regular"/>
                <a:cs typeface="Muli Regular"/>
                <a:sym typeface="Muli Regular"/>
              </a:rPr>
              <a:t>mod</a:t>
            </a:r>
            <a:r>
              <a:rPr lang="en" sz="2500" b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MD</a:t>
            </a:r>
            <a:r>
              <a:rPr lang="en" sz="2500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offers productions: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517" y="1075418"/>
            <a:ext cx="1179728" cy="157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772" y="1069103"/>
            <a:ext cx="2829168" cy="377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1941" y="1075448"/>
            <a:ext cx="1189218" cy="158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9603" y="1069114"/>
            <a:ext cx="1189218" cy="158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1941" y="2790716"/>
            <a:ext cx="3796878" cy="205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771461" y="368442"/>
            <a:ext cx="50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Testing: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71450" y="930000"/>
            <a:ext cx="407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can run up to </a:t>
            </a:r>
            <a:r>
              <a:rPr lang="en" sz="13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400 tests </a:t>
            </a: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per day at the site of your business with a turnaround time of </a:t>
            </a:r>
            <a:r>
              <a:rPr lang="en" sz="13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24 hours</a:t>
            </a: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.</a:t>
            </a:r>
            <a:endParaRPr sz="10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7119561" y="507388"/>
            <a:ext cx="1704300" cy="354000"/>
            <a:chOff x="6918850" y="4588825"/>
            <a:chExt cx="1704300" cy="354000"/>
          </a:xfrm>
        </p:grpSpPr>
        <p:sp>
          <p:nvSpPr>
            <p:cNvPr id="129" name="Google Shape;129;p18"/>
            <p:cNvSpPr/>
            <p:nvPr/>
          </p:nvSpPr>
          <p:spPr>
            <a:xfrm>
              <a:off x="6918850" y="4588825"/>
              <a:ext cx="1704300" cy="3540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6944625" y="4588825"/>
              <a:ext cx="163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We are HIPAA compliant</a:t>
              </a:r>
              <a:endParaRPr sz="10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</p:grp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9562" y="1753075"/>
            <a:ext cx="3904288" cy="29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500" y="1753075"/>
            <a:ext cx="3904288" cy="29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771450" y="368450"/>
            <a:ext cx="814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Education &amp; Safety Protocols</a:t>
            </a:r>
            <a:r>
              <a:rPr lang="en" sz="2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71450" y="1109450"/>
            <a:ext cx="7503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goal is to help your production get back to work safely.</a:t>
            </a:r>
            <a:endParaRPr sz="85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771450" y="1562775"/>
            <a:ext cx="6537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uli Regular"/>
              <a:buChar char="●"/>
            </a:pPr>
            <a:r>
              <a:rPr lang="en" sz="10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help create safety protocols for your production</a:t>
            </a:r>
            <a:endParaRPr sz="10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952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uli Regular"/>
              <a:buChar char="●"/>
            </a:pPr>
            <a:r>
              <a:rPr lang="en" sz="10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can tailor individual guidance to each crew member’s role (ex camera man, lighting, make-up, and talent) to improve their safety.</a:t>
            </a:r>
            <a:endParaRPr sz="10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952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uli Regular"/>
              <a:buChar char="●"/>
            </a:pPr>
            <a:r>
              <a:rPr lang="en" sz="10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can provide training to all employees regarding covid, protective equipment, hygiene, and best safety practices</a:t>
            </a:r>
            <a:endParaRPr sz="10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952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uli Regular"/>
              <a:buChar char="●"/>
            </a:pPr>
            <a:r>
              <a:rPr lang="en" sz="10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Specialized counseling for high risk employees</a:t>
            </a:r>
            <a:endParaRPr sz="105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457200" lvl="0" indent="-29527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uli Regular"/>
              <a:buChar char="●"/>
            </a:pPr>
            <a:r>
              <a:rPr lang="en" sz="105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Qualified safety monitor on-site 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t="5068" b="5068"/>
          <a:stretch/>
        </p:blipFill>
        <p:spPr>
          <a:xfrm>
            <a:off x="4875643" y="0"/>
            <a:ext cx="4292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771450" y="368442"/>
            <a:ext cx="50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Our Staff:</a:t>
            </a:r>
            <a:endParaRPr sz="25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33333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303675" y="1155995"/>
            <a:ext cx="335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use registered nurses who are experienced in administering Covid-19 tests and will be wearing full medical grade personal protective equipment.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152" name="Google Shape;152;p20"/>
          <p:cNvGrpSpPr/>
          <p:nvPr/>
        </p:nvGrpSpPr>
        <p:grpSpPr>
          <a:xfrm>
            <a:off x="500825" y="2485095"/>
            <a:ext cx="668700" cy="668700"/>
            <a:chOff x="500825" y="2363600"/>
            <a:chExt cx="668700" cy="668700"/>
          </a:xfrm>
        </p:grpSpPr>
        <p:sp>
          <p:nvSpPr>
            <p:cNvPr id="153" name="Google Shape;153;p20"/>
            <p:cNvSpPr/>
            <p:nvPr/>
          </p:nvSpPr>
          <p:spPr>
            <a:xfrm>
              <a:off x="500825" y="2363600"/>
              <a:ext cx="668700" cy="6687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" name="Google Shape;1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8316" y="2499765"/>
              <a:ext cx="396369" cy="3963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20"/>
          <p:cNvGrpSpPr/>
          <p:nvPr/>
        </p:nvGrpSpPr>
        <p:grpSpPr>
          <a:xfrm>
            <a:off x="500825" y="1316150"/>
            <a:ext cx="668700" cy="668700"/>
            <a:chOff x="500825" y="1316150"/>
            <a:chExt cx="668700" cy="668700"/>
          </a:xfrm>
        </p:grpSpPr>
        <p:sp>
          <p:nvSpPr>
            <p:cNvPr id="156" name="Google Shape;156;p20"/>
            <p:cNvSpPr/>
            <p:nvPr/>
          </p:nvSpPr>
          <p:spPr>
            <a:xfrm>
              <a:off x="500825" y="1316150"/>
              <a:ext cx="668700" cy="6687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5825" y="1410324"/>
              <a:ext cx="481350" cy="481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0"/>
          <p:cNvSpPr txBox="1"/>
          <p:nvPr/>
        </p:nvSpPr>
        <p:spPr>
          <a:xfrm>
            <a:off x="1303675" y="2419350"/>
            <a:ext cx="302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We have a safe practice checklist to keep you and your employees protected during the testing.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771450" y="368450"/>
            <a:ext cx="721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Testing Logistics</a:t>
            </a:r>
            <a:endParaRPr sz="3400">
              <a:solidFill>
                <a:srgbClr val="333333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0" y="639700"/>
            <a:ext cx="6687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5054000"/>
            <a:ext cx="9144000" cy="89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771450" y="4042601"/>
            <a:ext cx="52374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771450" y="1003600"/>
            <a:ext cx="7477500" cy="27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 can offer full-service logistic planning for your company’s testing procedure</a:t>
            </a:r>
            <a:r>
              <a:rPr lang="en" sz="15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:</a:t>
            </a:r>
            <a:endParaRPr sz="15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-Scout proposed testing site to ensure proper set-up and safety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-Provide tents and infrastructure for outdoor test sites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-Offer custom scheduling software to efficiently process testing for large groups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-Intake and processing administration staff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rPr>
              <a:t>-Cleaning and sanitization crew</a:t>
            </a: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i="1">
                <a:solidFill>
                  <a:srgbClr val="FF00FF"/>
                </a:solidFill>
                <a:latin typeface="Muli"/>
                <a:ea typeface="Muli"/>
                <a:cs typeface="Muli"/>
                <a:sym typeface="Muli"/>
              </a:rPr>
              <a:t>These services can be customized to accommodate your test site and group needs.</a:t>
            </a:r>
            <a:endParaRPr sz="1000" b="1" i="1">
              <a:solidFill>
                <a:srgbClr val="FF00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l="12404" t="29979" r="12328" b="33996"/>
          <a:stretch/>
        </p:blipFill>
        <p:spPr>
          <a:xfrm>
            <a:off x="8309472" y="4753777"/>
            <a:ext cx="720923" cy="22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Macintosh PowerPoint</Application>
  <PresentationFormat>On-screen Show (16:9)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Muli Regular</vt:lpstr>
      <vt:lpstr>Muli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2020-06-12T19:09:38Z</dcterms:modified>
</cp:coreProperties>
</file>